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6158"/>
    <a:srgbClr val="DBD9C3"/>
    <a:srgbClr val="59315F"/>
    <a:srgbClr val="CAC7A7"/>
    <a:srgbClr val="E3E4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4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7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9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8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73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3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0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8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3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8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12335-62FF-4A15-A49B-80005A99F4AF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ECC42-6C4F-42F9-8BD4-D601E3C7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9" y="0"/>
            <a:ext cx="9144000" cy="45243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38" y="5029200"/>
            <a:ext cx="914194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God 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created us equal, but we don’t </a:t>
            </a:r>
            <a:endParaRPr lang="en-US" sz="3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get the same opportunities in life. </a:t>
            </a:r>
            <a:endParaRPr lang="en-US" sz="3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8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265944"/>
            <a:ext cx="914194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new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four week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interest group exploring our </a:t>
            </a: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equality and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differences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with people in developing countries will take place on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XXXXX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XXXXX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starting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XXXXX.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 include four videos and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 guide from World Renew.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sign up,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XXXXX. Thank you!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90"/>
          <a:stretch/>
        </p:blipFill>
        <p:spPr>
          <a:xfrm>
            <a:off x="596212" y="76200"/>
            <a:ext cx="7949513" cy="3069863"/>
          </a:xfrm>
          <a:prstGeom prst="rect">
            <a:avLst/>
          </a:prstGeom>
        </p:spPr>
      </p:pic>
      <p:pic>
        <p:nvPicPr>
          <p:cNvPr id="6" name="Picture 5" descr="C:\Users\mkikkert\Desktop\WORLD_RENEW_LOGO_HORT_NO_TA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096" y="6037548"/>
            <a:ext cx="3397747" cy="595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991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64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CRCNA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Oliveira</dc:creator>
  <cp:lastModifiedBy>Maria Oliveira</cp:lastModifiedBy>
  <cp:revision>7</cp:revision>
  <dcterms:created xsi:type="dcterms:W3CDTF">2014-04-10T13:50:01Z</dcterms:created>
  <dcterms:modified xsi:type="dcterms:W3CDTF">2014-04-10T19:59:01Z</dcterms:modified>
</cp:coreProperties>
</file>